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9" r:id="rId23"/>
    <p:sldId id="280" r:id="rId24"/>
    <p:sldId id="281" r:id="rId25"/>
    <p:sldId id="282" r:id="rId26"/>
    <p:sldId id="283" r:id="rId27"/>
    <p:sldId id="284" r:id="rId28"/>
    <p:sldId id="277" r:id="rId29"/>
    <p:sldId id="278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</p:sldIdLst>
  <p:sldSz cx="12192000" cy="6858000"/>
  <p:notesSz cx="6808788" cy="9940925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AF75"/>
    <a:srgbClr val="ADA15B"/>
    <a:srgbClr val="A99D55"/>
    <a:srgbClr val="D2CCA6"/>
    <a:srgbClr val="4143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90"/>
  </p:normalViewPr>
  <p:slideViewPr>
    <p:cSldViewPr snapToGrid="0" snapToObjects="1">
      <p:cViewPr varScale="1">
        <p:scale>
          <a:sx n="102" d="100"/>
          <a:sy n="102" d="100"/>
        </p:scale>
        <p:origin x="222" y="19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7804" y="4113472"/>
            <a:ext cx="10515600" cy="773113"/>
          </a:xfrm>
        </p:spPr>
        <p:txBody>
          <a:bodyPr anchor="b">
            <a:normAutofit/>
          </a:bodyPr>
          <a:lstStyle>
            <a:lvl1pPr algn="l">
              <a:defRPr sz="2700" b="1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 hasCustomPrompt="1"/>
          </p:nvPr>
        </p:nvSpPr>
        <p:spPr>
          <a:xfrm>
            <a:off x="297804" y="5978786"/>
            <a:ext cx="10515600" cy="699718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Klik for at redigere i master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CA35F1D1-1948-4299-B68F-C6FF8D2018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1" t="35770" r="19030" b="41812"/>
          <a:stretch/>
        </p:blipFill>
        <p:spPr>
          <a:xfrm>
            <a:off x="297804" y="179499"/>
            <a:ext cx="2064000" cy="423909"/>
          </a:xfrm>
          <a:prstGeom prst="rect">
            <a:avLst/>
          </a:prstGeom>
        </p:spPr>
      </p:pic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BAFA863-352C-4589-9B16-EEA24EC2AA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7804" y="4886585"/>
            <a:ext cx="10515600" cy="773113"/>
          </a:xfrm>
        </p:spPr>
        <p:txBody>
          <a:bodyPr anchor="b" anchorCtr="0"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49458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72771" y="857309"/>
            <a:ext cx="2467221" cy="596354"/>
          </a:xfrm>
        </p:spPr>
        <p:txBody>
          <a:bodyPr anchor="t">
            <a:normAutofit/>
          </a:bodyPr>
          <a:lstStyle>
            <a:lvl1pPr>
              <a:defRPr sz="1050" b="1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3748394" y="857308"/>
            <a:ext cx="7224407" cy="5195622"/>
          </a:xfrm>
          <a:solidFill>
            <a:schemeClr val="accent6">
              <a:lumMod val="25000"/>
              <a:lumOff val="75000"/>
            </a:schemeClr>
          </a:solidFill>
          <a:ln w="3175">
            <a:solidFill>
              <a:schemeClr val="accent6">
                <a:lumMod val="90000"/>
                <a:lumOff val="10000"/>
              </a:schemeClr>
            </a:solidFill>
          </a:ln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cxnSp>
        <p:nvCxnSpPr>
          <p:cNvPr id="6" name="Lige forbindelse 5">
            <a:extLst>
              <a:ext uri="{FF2B5EF4-FFF2-40B4-BE49-F238E27FC236}">
                <a16:creationId xmlns:a16="http://schemas.microsoft.com/office/drawing/2014/main" id="{BC5E6F24-D503-4D7D-B43C-DB8E77E44B39}"/>
              </a:ext>
            </a:extLst>
          </p:cNvPr>
          <p:cNvCxnSpPr/>
          <p:nvPr/>
        </p:nvCxnSpPr>
        <p:spPr>
          <a:xfrm flipV="1">
            <a:off x="2640000" y="0"/>
            <a:ext cx="0" cy="6858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Billede 10">
            <a:extLst>
              <a:ext uri="{FF2B5EF4-FFF2-40B4-BE49-F238E27FC236}">
                <a16:creationId xmlns:a16="http://schemas.microsoft.com/office/drawing/2014/main" id="{7D948679-2B5A-4E21-8696-D8417BDD67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1" t="35770" r="19030" b="41812"/>
          <a:stretch/>
        </p:blipFill>
        <p:spPr>
          <a:xfrm>
            <a:off x="297804" y="179499"/>
            <a:ext cx="2064000" cy="423909"/>
          </a:xfrm>
          <a:prstGeom prst="rect">
            <a:avLst/>
          </a:prstGeom>
        </p:spPr>
      </p:pic>
      <p:sp>
        <p:nvSpPr>
          <p:cNvPr id="7" name="Pladsholder til indhold 2">
            <a:extLst>
              <a:ext uri="{FF2B5EF4-FFF2-40B4-BE49-F238E27FC236}">
                <a16:creationId xmlns:a16="http://schemas.microsoft.com/office/drawing/2014/main" id="{373B7950-0180-4508-BC46-A0BB3FEC5D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773" y="1735018"/>
            <a:ext cx="2467217" cy="497058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900" baseline="0">
                <a:solidFill>
                  <a:schemeClr val="tx2"/>
                </a:solidFill>
              </a:defRPr>
            </a:lvl1pPr>
            <a:lvl2pPr marL="0" indent="0">
              <a:buFontTx/>
              <a:buNone/>
              <a:defRPr sz="900">
                <a:solidFill>
                  <a:schemeClr val="tx2"/>
                </a:solidFill>
              </a:defRPr>
            </a:lvl2pPr>
            <a:lvl3pPr marL="0" indent="0">
              <a:buFontTx/>
              <a:buNone/>
              <a:defRPr sz="900">
                <a:solidFill>
                  <a:schemeClr val="tx2"/>
                </a:solidFill>
              </a:defRPr>
            </a:lvl3pPr>
            <a:lvl4pPr marL="0" indent="0">
              <a:buFontTx/>
              <a:buNone/>
              <a:defRPr sz="900">
                <a:solidFill>
                  <a:schemeClr val="tx2"/>
                </a:solidFill>
              </a:defRPr>
            </a:lvl4pPr>
            <a:lvl5pPr marL="0" indent="0">
              <a:buFontTx/>
              <a:buNone/>
              <a:defRPr sz="900">
                <a:solidFill>
                  <a:schemeClr val="tx2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53599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72771" y="857309"/>
            <a:ext cx="2467221" cy="596354"/>
          </a:xfrm>
        </p:spPr>
        <p:txBody>
          <a:bodyPr anchor="t">
            <a:normAutofit/>
          </a:bodyPr>
          <a:lstStyle>
            <a:lvl1pPr>
              <a:defRPr sz="1050" b="1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172773" y="1735018"/>
            <a:ext cx="2467217" cy="497058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900" baseline="0">
                <a:solidFill>
                  <a:schemeClr val="tx2"/>
                </a:solidFill>
              </a:defRPr>
            </a:lvl1pPr>
            <a:lvl2pPr marL="0" indent="0">
              <a:buFontTx/>
              <a:buNone/>
              <a:defRPr sz="900">
                <a:solidFill>
                  <a:schemeClr val="tx2"/>
                </a:solidFill>
              </a:defRPr>
            </a:lvl2pPr>
            <a:lvl3pPr marL="0" indent="0">
              <a:buFontTx/>
              <a:buNone/>
              <a:defRPr sz="900">
                <a:solidFill>
                  <a:schemeClr val="tx2"/>
                </a:solidFill>
              </a:defRPr>
            </a:lvl3pPr>
            <a:lvl4pPr marL="0" indent="0">
              <a:buFontTx/>
              <a:buNone/>
              <a:defRPr sz="900">
                <a:solidFill>
                  <a:schemeClr val="tx2"/>
                </a:solidFill>
              </a:defRPr>
            </a:lvl4pPr>
            <a:lvl5pPr marL="0" indent="0">
              <a:buFontTx/>
              <a:buNone/>
              <a:defRPr sz="900">
                <a:solidFill>
                  <a:schemeClr val="tx2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2844806" y="857311"/>
            <a:ext cx="9174415" cy="5848291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cxnSp>
        <p:nvCxnSpPr>
          <p:cNvPr id="6" name="Lige forbindelse 5">
            <a:extLst>
              <a:ext uri="{FF2B5EF4-FFF2-40B4-BE49-F238E27FC236}">
                <a16:creationId xmlns:a16="http://schemas.microsoft.com/office/drawing/2014/main" id="{BC5E6F24-D503-4D7D-B43C-DB8E77E44B39}"/>
              </a:ext>
            </a:extLst>
          </p:cNvPr>
          <p:cNvCxnSpPr/>
          <p:nvPr/>
        </p:nvCxnSpPr>
        <p:spPr>
          <a:xfrm flipV="1">
            <a:off x="2640000" y="0"/>
            <a:ext cx="0" cy="6858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Billede 10">
            <a:extLst>
              <a:ext uri="{FF2B5EF4-FFF2-40B4-BE49-F238E27FC236}">
                <a16:creationId xmlns:a16="http://schemas.microsoft.com/office/drawing/2014/main" id="{7D948679-2B5A-4E21-8696-D8417BDD67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1" t="35770" r="19030" b="41812"/>
          <a:stretch/>
        </p:blipFill>
        <p:spPr>
          <a:xfrm>
            <a:off x="297804" y="179499"/>
            <a:ext cx="2064000" cy="42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116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72771" y="857309"/>
            <a:ext cx="2467221" cy="596354"/>
          </a:xfrm>
        </p:spPr>
        <p:txBody>
          <a:bodyPr anchor="t">
            <a:normAutofit/>
          </a:bodyPr>
          <a:lstStyle>
            <a:lvl1pPr>
              <a:defRPr sz="1050" b="1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172773" y="1735018"/>
            <a:ext cx="2467217" cy="497058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900">
                <a:solidFill>
                  <a:schemeClr val="tx2"/>
                </a:solidFill>
              </a:defRPr>
            </a:lvl1pPr>
            <a:lvl2pPr marL="0" indent="0">
              <a:buFontTx/>
              <a:buNone/>
              <a:defRPr sz="900">
                <a:solidFill>
                  <a:schemeClr val="tx2"/>
                </a:solidFill>
              </a:defRPr>
            </a:lvl2pPr>
            <a:lvl3pPr marL="0" indent="0">
              <a:buFontTx/>
              <a:buNone/>
              <a:defRPr sz="900">
                <a:solidFill>
                  <a:schemeClr val="tx2"/>
                </a:solidFill>
              </a:defRPr>
            </a:lvl3pPr>
            <a:lvl4pPr marL="0" indent="0">
              <a:buFontTx/>
              <a:buNone/>
              <a:defRPr sz="900">
                <a:solidFill>
                  <a:schemeClr val="tx2"/>
                </a:solidFill>
              </a:defRPr>
            </a:lvl4pPr>
            <a:lvl5pPr marL="0" indent="0">
              <a:buFontTx/>
              <a:buNone/>
              <a:defRPr sz="900">
                <a:solidFill>
                  <a:schemeClr val="tx2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 hasCustomPrompt="1"/>
          </p:nvPr>
        </p:nvSpPr>
        <p:spPr>
          <a:xfrm>
            <a:off x="3207930" y="857307"/>
            <a:ext cx="8465953" cy="5848291"/>
          </a:xfr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/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cxnSp>
        <p:nvCxnSpPr>
          <p:cNvPr id="6" name="Lige forbindelse 5">
            <a:extLst>
              <a:ext uri="{FF2B5EF4-FFF2-40B4-BE49-F238E27FC236}">
                <a16:creationId xmlns:a16="http://schemas.microsoft.com/office/drawing/2014/main" id="{BC5E6F24-D503-4D7D-B43C-DB8E77E44B39}"/>
              </a:ext>
            </a:extLst>
          </p:cNvPr>
          <p:cNvCxnSpPr>
            <a:cxnSpLocks/>
          </p:cNvCxnSpPr>
          <p:nvPr/>
        </p:nvCxnSpPr>
        <p:spPr>
          <a:xfrm flipH="1" flipV="1">
            <a:off x="2632765" y="-391"/>
            <a:ext cx="7235" cy="6831496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Billede 10">
            <a:extLst>
              <a:ext uri="{FF2B5EF4-FFF2-40B4-BE49-F238E27FC236}">
                <a16:creationId xmlns:a16="http://schemas.microsoft.com/office/drawing/2014/main" id="{7D948679-2B5A-4E21-8696-D8417BDD67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1" t="35770" r="19030" b="41812"/>
          <a:stretch/>
        </p:blipFill>
        <p:spPr>
          <a:xfrm>
            <a:off x="297804" y="179499"/>
            <a:ext cx="2064000" cy="423909"/>
          </a:xfrm>
          <a:prstGeom prst="rect">
            <a:avLst/>
          </a:prstGeom>
        </p:spPr>
      </p:pic>
      <p:sp>
        <p:nvSpPr>
          <p:cNvPr id="13" name="Pladsholder til tekst 12">
            <a:extLst>
              <a:ext uri="{FF2B5EF4-FFF2-40B4-BE49-F238E27FC236}">
                <a16:creationId xmlns:a16="http://schemas.microsoft.com/office/drawing/2014/main" id="{BD6EF4E5-9E28-4046-9D36-4457401383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08867" y="0"/>
            <a:ext cx="8458200" cy="603250"/>
          </a:xfrm>
        </p:spPr>
        <p:txBody>
          <a:bodyPr anchor="b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42672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gnin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01F9967-4142-4AE0-8FB8-9F615F4CDD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241776"/>
            <a:ext cx="12192000" cy="616225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52459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112D9D-BC62-48A5-9584-29A9F1FF9A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8D76425-1095-46B6-A35A-AA6BFA0EC0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7CA6573-4961-4F2F-A2BE-FFF286CCF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DAB07-2EFA-B84F-AB77-997BD01076D2}" type="datetimeFigureOut">
              <a:rPr lang="da-DK" smtClean="0"/>
              <a:t>18-10-2021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1781333-4106-4B9C-A696-9AC83770B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53CFBD5-C5FF-4A2F-81B0-8C051EDB4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4B487-87BE-3249-A8AF-964DDCE06E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67161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911942-4D5B-3543-BA92-49865289B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631" y="180000"/>
            <a:ext cx="10515600" cy="833381"/>
          </a:xfrm>
        </p:spPr>
        <p:txBody>
          <a:bodyPr>
            <a:normAutofit/>
          </a:bodyPr>
          <a:lstStyle>
            <a:lvl1pPr algn="ctr">
              <a:defRPr sz="2400"/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7BF4B0F-7952-174A-92F4-415DE9CD5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DAB07-2EFA-B84F-AB77-997BD01076D2}" type="datetimeFigureOut">
              <a:rPr lang="da-DK" smtClean="0"/>
              <a:t>18-10-2021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F7527A77-A697-6A42-9BEE-51CC4B401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4BF61481-ED5D-2F4F-BC3F-194B208F1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4B487-87BE-3249-A8AF-964DDCE06E93}" type="slidenum">
              <a:rPr lang="da-DK" smtClean="0"/>
              <a:t>‹nr.›</a:t>
            </a:fld>
            <a:endParaRPr lang="da-DK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B13D5FF3-EC7A-4556-BFAF-9C84BE4380AE}"/>
              </a:ext>
            </a:extLst>
          </p:cNvPr>
          <p:cNvSpPr txBox="1"/>
          <p:nvPr userDrawn="1"/>
        </p:nvSpPr>
        <p:spPr>
          <a:xfrm>
            <a:off x="3487918" y="5778631"/>
            <a:ext cx="5033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Klik for at fortsætte</a:t>
            </a:r>
          </a:p>
        </p:txBody>
      </p:sp>
    </p:spTree>
    <p:extLst>
      <p:ext uri="{BB962C8B-B14F-4D97-AF65-F5344CB8AC3E}">
        <p14:creationId xmlns:p14="http://schemas.microsoft.com/office/powerpoint/2010/main" val="4126019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911942-4D5B-3543-BA92-49865289B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631" y="180000"/>
            <a:ext cx="10515600" cy="833381"/>
          </a:xfrm>
        </p:spPr>
        <p:txBody>
          <a:bodyPr>
            <a:normAutofit/>
          </a:bodyPr>
          <a:lstStyle>
            <a:lvl1pPr algn="ctr">
              <a:defRPr sz="2400"/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7BF4B0F-7952-174A-92F4-415DE9CD5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DAB07-2EFA-B84F-AB77-997BD01076D2}" type="datetimeFigureOut">
              <a:rPr lang="da-DK" smtClean="0"/>
              <a:t>18-10-2021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F7527A77-A697-6A42-9BEE-51CC4B401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4BF61481-ED5D-2F4F-BC3F-194B208F1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4B487-87BE-3249-A8AF-964DDCE06E93}" type="slidenum">
              <a:rPr lang="da-DK" smtClean="0"/>
              <a:t>‹nr.›</a:t>
            </a:fld>
            <a:endParaRPr lang="da-DK"/>
          </a:p>
        </p:txBody>
      </p:sp>
      <p:sp>
        <p:nvSpPr>
          <p:cNvPr id="6" name="Tekstfelt 5">
            <a:hlinkClick r:id="rId2" action="ppaction://hlinksldjump"/>
            <a:extLst>
              <a:ext uri="{FF2B5EF4-FFF2-40B4-BE49-F238E27FC236}">
                <a16:creationId xmlns:a16="http://schemas.microsoft.com/office/drawing/2014/main" id="{A5075B48-7225-4D93-A374-9F22A14C7F0D}"/>
              </a:ext>
            </a:extLst>
          </p:cNvPr>
          <p:cNvSpPr txBox="1"/>
          <p:nvPr userDrawn="1"/>
        </p:nvSpPr>
        <p:spPr>
          <a:xfrm>
            <a:off x="0" y="5584114"/>
            <a:ext cx="12192000" cy="1277007"/>
          </a:xfrm>
          <a:prstGeom prst="rect">
            <a:avLst/>
          </a:prstGeom>
          <a:solidFill>
            <a:srgbClr val="9BAAB1">
              <a:alpha val="30196"/>
            </a:srgbClr>
          </a:solid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979F6827-28A2-4F68-875F-FA32EBE920F9}"/>
              </a:ext>
            </a:extLst>
          </p:cNvPr>
          <p:cNvSpPr txBox="1"/>
          <p:nvPr userDrawn="1"/>
        </p:nvSpPr>
        <p:spPr>
          <a:xfrm>
            <a:off x="3487918" y="5778631"/>
            <a:ext cx="5033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Klik på det grå felt for at fortsætte</a:t>
            </a:r>
          </a:p>
        </p:txBody>
      </p:sp>
    </p:spTree>
    <p:extLst>
      <p:ext uri="{BB962C8B-B14F-4D97-AF65-F5344CB8AC3E}">
        <p14:creationId xmlns:p14="http://schemas.microsoft.com/office/powerpoint/2010/main" val="3958141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714631" y="857311"/>
            <a:ext cx="10515600" cy="8333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1463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74CDBFA4-98E4-4971-A945-A65495FE2F1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9810" y1="55630" x2="29810" y2="55630"/>
                        <a14:foregroundMark x1="33610" y1="55798" x2="33610" y2="55798"/>
                        <a14:foregroundMark x1="37292" y1="55630" x2="37292" y2="55630"/>
                        <a14:foregroundMark x1="41449" y1="55798" x2="41449" y2="55798"/>
                        <a14:foregroundMark x1="47268" y1="56134" x2="47268" y2="56134"/>
                        <a14:foregroundMark x1="53682" y1="55462" x2="53682" y2="55462"/>
                        <a14:foregroundMark x1="55819" y1="55294" x2="55819" y2="55294"/>
                        <a14:foregroundMark x1="60570" y1="55630" x2="60570" y2="55630"/>
                        <a14:foregroundMark x1="78504" y1="65378" x2="78504" y2="65378"/>
                        <a14:foregroundMark x1="73515" y1="66723" x2="73515" y2="66723"/>
                        <a14:foregroundMark x1="69359" y1="64874" x2="69359" y2="64874"/>
                        <a14:foregroundMark x1="64489" y1="66050" x2="64489" y2="66050"/>
                        <a14:foregroundMark x1="59145" y1="65714" x2="59145" y2="65714"/>
                        <a14:foregroundMark x1="55819" y1="65882" x2="55819" y2="65882"/>
                        <a14:foregroundMark x1="49525" y1="65714" x2="49525" y2="65714"/>
                        <a14:foregroundMark x1="46556" y1="65546" x2="46556" y2="65546"/>
                        <a14:foregroundMark x1="41093" y1="65378" x2="41093" y2="65378"/>
                        <a14:foregroundMark x1="38955" y1="66387" x2="38955" y2="66387"/>
                        <a14:foregroundMark x1="32423" y1="65882" x2="32423" y2="65882"/>
                        <a14:foregroundMark x1="28385" y1="65882" x2="28385" y2="65882"/>
                        <a14:backgroundMark x1="28741" y1="55462" x2="28741" y2="55462"/>
                        <a14:backgroundMark x1="32898" y1="55966" x2="32898" y2="55966"/>
                        <a14:backgroundMark x1="47743" y1="56303" x2="47743" y2="56303"/>
                        <a14:backgroundMark x1="52375" y1="55126" x2="52375" y2="55126"/>
                        <a14:backgroundMark x1="54751" y1="64874" x2="54751" y2="64874"/>
                        <a14:backgroundMark x1="59264" y1="64034" x2="59264" y2="64034"/>
                        <a14:backgroundMark x1="63302" y1="64202" x2="63302" y2="64202"/>
                        <a14:backgroundMark x1="63895" y1="67059" x2="63895" y2="67059"/>
                        <a14:backgroundMark x1="77553" y1="65042" x2="77553" y2="65042"/>
                        <a14:backgroundMark x1="46200" y1="64370" x2="46200" y2="64370"/>
                        <a14:backgroundMark x1="31948" y1="65546" x2="31948" y2="655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9094" y="5449054"/>
            <a:ext cx="2457372" cy="17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53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0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24.xml"/><Relationship Id="rId18" Type="http://schemas.openxmlformats.org/officeDocument/2006/relationships/slide" Target="slide26.xml"/><Relationship Id="rId26" Type="http://schemas.openxmlformats.org/officeDocument/2006/relationships/slide" Target="slide58.xml"/><Relationship Id="rId3" Type="http://schemas.openxmlformats.org/officeDocument/2006/relationships/slide" Target="slide12.xml"/><Relationship Id="rId21" Type="http://schemas.openxmlformats.org/officeDocument/2006/relationships/slide" Target="slide56.xml"/><Relationship Id="rId7" Type="http://schemas.openxmlformats.org/officeDocument/2006/relationships/slide" Target="slide22.xml"/><Relationship Id="rId12" Type="http://schemas.openxmlformats.org/officeDocument/2006/relationships/slide" Target="slide14.xml"/><Relationship Id="rId17" Type="http://schemas.openxmlformats.org/officeDocument/2006/relationships/slide" Target="slide16.xml"/><Relationship Id="rId25" Type="http://schemas.openxmlformats.org/officeDocument/2006/relationships/slide" Target="slide48.xml"/><Relationship Id="rId2" Type="http://schemas.openxmlformats.org/officeDocument/2006/relationships/slide" Target="slide2.xml"/><Relationship Id="rId16" Type="http://schemas.openxmlformats.org/officeDocument/2006/relationships/slide" Target="slide54.xml"/><Relationship Id="rId20" Type="http://schemas.openxmlformats.org/officeDocument/2006/relationships/slide" Target="slide46.xml"/><Relationship Id="rId29" Type="http://schemas.openxmlformats.org/officeDocument/2006/relationships/slide" Target="slide40.xml"/><Relationship Id="rId1" Type="http://schemas.openxmlformats.org/officeDocument/2006/relationships/slideLayout" Target="../slideLayouts/slideLayout6.xml"/><Relationship Id="rId6" Type="http://schemas.openxmlformats.org/officeDocument/2006/relationships/slide" Target="slide32.xml"/><Relationship Id="rId11" Type="http://schemas.openxmlformats.org/officeDocument/2006/relationships/slide" Target="slide10.xml"/><Relationship Id="rId24" Type="http://schemas.openxmlformats.org/officeDocument/2006/relationships/slide" Target="slide38.xml"/><Relationship Id="rId32" Type="http://schemas.openxmlformats.org/officeDocument/2006/relationships/image" Target="../media/image3.png"/><Relationship Id="rId5" Type="http://schemas.openxmlformats.org/officeDocument/2006/relationships/slide" Target="slide42.xml"/><Relationship Id="rId15" Type="http://schemas.openxmlformats.org/officeDocument/2006/relationships/slide" Target="slide44.xml"/><Relationship Id="rId23" Type="http://schemas.openxmlformats.org/officeDocument/2006/relationships/slide" Target="slide28.xml"/><Relationship Id="rId28" Type="http://schemas.openxmlformats.org/officeDocument/2006/relationships/slide" Target="slide30.xml"/><Relationship Id="rId10" Type="http://schemas.openxmlformats.org/officeDocument/2006/relationships/slide" Target="slide8.xml"/><Relationship Id="rId19" Type="http://schemas.openxmlformats.org/officeDocument/2006/relationships/slide" Target="slide36.xml"/><Relationship Id="rId31" Type="http://schemas.openxmlformats.org/officeDocument/2006/relationships/slide" Target="slide60.xml"/><Relationship Id="rId4" Type="http://schemas.openxmlformats.org/officeDocument/2006/relationships/slide" Target="slide52.xml"/><Relationship Id="rId9" Type="http://schemas.openxmlformats.org/officeDocument/2006/relationships/slide" Target="slide6.xml"/><Relationship Id="rId14" Type="http://schemas.openxmlformats.org/officeDocument/2006/relationships/slide" Target="slide34.xml"/><Relationship Id="rId22" Type="http://schemas.openxmlformats.org/officeDocument/2006/relationships/slide" Target="slide18.xml"/><Relationship Id="rId27" Type="http://schemas.openxmlformats.org/officeDocument/2006/relationships/slide" Target="slide20.xml"/><Relationship Id="rId30" Type="http://schemas.openxmlformats.org/officeDocument/2006/relationships/slide" Target="slide5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" Target="slide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" Target="slide1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" Target="slide1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1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" Target="slide1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" Target="slide1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" Target="slide1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" Target="slide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" Target="slide1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" Target="slide1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" Target="slide3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" Target="slide1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3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1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" Target="slide3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" Target="slide1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" Target="slide39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" Target="slide1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" Target="slide41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" Target="slide1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" Target="slide1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" Target="slide1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" Target="slide1.xm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" Target="slide1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" Target="slide1.xml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slide" Target="slide1.xml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slide" Target="slide1.xml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slide" Target="slide1.xml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slide" Target="slide1.xml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slide" Target="slide1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" Target="slide61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" Target="slide1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" Target="slide1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" Target="slide1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frundet rektangel 3">
            <a:extLst>
              <a:ext uri="{FF2B5EF4-FFF2-40B4-BE49-F238E27FC236}">
                <a16:creationId xmlns:a16="http://schemas.microsoft.com/office/drawing/2014/main" id="{F69CFF86-402D-EA4B-A9AC-255AB5446F2C}"/>
              </a:ext>
            </a:extLst>
          </p:cNvPr>
          <p:cNvSpPr/>
          <p:nvPr/>
        </p:nvSpPr>
        <p:spPr>
          <a:xfrm>
            <a:off x="174169" y="968825"/>
            <a:ext cx="1905000" cy="81642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tx1"/>
            </a:solidFill>
          </a:ln>
          <a:effectLst>
            <a:softEdge rad="0"/>
          </a:effectLst>
          <a:scene3d>
            <a:camera prst="orthographicFront"/>
            <a:lightRig rig="threePt" dir="t"/>
          </a:scene3d>
          <a:sp3d prstMaterial="plastic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000" b="1" dirty="0"/>
              <a:t> Fra rotter til rudler</a:t>
            </a:r>
          </a:p>
        </p:txBody>
      </p:sp>
      <p:sp>
        <p:nvSpPr>
          <p:cNvPr id="5" name="Afrundet rektangel 4">
            <a:extLst>
              <a:ext uri="{FF2B5EF4-FFF2-40B4-BE49-F238E27FC236}">
                <a16:creationId xmlns:a16="http://schemas.microsoft.com/office/drawing/2014/main" id="{F8859298-C161-5444-A5EA-FB4749ECD153}"/>
              </a:ext>
            </a:extLst>
          </p:cNvPr>
          <p:cNvSpPr/>
          <p:nvPr/>
        </p:nvSpPr>
        <p:spPr>
          <a:xfrm>
            <a:off x="10134596" y="968826"/>
            <a:ext cx="1905000" cy="81642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000" b="1" dirty="0"/>
              <a:t>Højt på en gren ...</a:t>
            </a:r>
          </a:p>
        </p:txBody>
      </p:sp>
      <p:sp>
        <p:nvSpPr>
          <p:cNvPr id="6" name="Afrundet rektangel 5">
            <a:extLst>
              <a:ext uri="{FF2B5EF4-FFF2-40B4-BE49-F238E27FC236}">
                <a16:creationId xmlns:a16="http://schemas.microsoft.com/office/drawing/2014/main" id="{39568AE6-DFF7-3E40-99B0-D4AAF076D722}"/>
              </a:ext>
            </a:extLst>
          </p:cNvPr>
          <p:cNvSpPr/>
          <p:nvPr/>
        </p:nvSpPr>
        <p:spPr>
          <a:xfrm>
            <a:off x="8142513" y="968827"/>
            <a:ext cx="1905000" cy="81642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000" b="1" dirty="0"/>
              <a:t>Dansk rap</a:t>
            </a:r>
          </a:p>
        </p:txBody>
      </p:sp>
      <p:sp>
        <p:nvSpPr>
          <p:cNvPr id="7" name="Afrundet rektangel 6">
            <a:extLst>
              <a:ext uri="{FF2B5EF4-FFF2-40B4-BE49-F238E27FC236}">
                <a16:creationId xmlns:a16="http://schemas.microsoft.com/office/drawing/2014/main" id="{B476C243-32AA-3E43-9A64-6F775C3ABFB2}"/>
              </a:ext>
            </a:extLst>
          </p:cNvPr>
          <p:cNvSpPr/>
          <p:nvPr/>
        </p:nvSpPr>
        <p:spPr>
          <a:xfrm>
            <a:off x="6150427" y="968828"/>
            <a:ext cx="1905000" cy="81642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000" b="1" dirty="0"/>
              <a:t>På jagt i DK</a:t>
            </a:r>
          </a:p>
        </p:txBody>
      </p:sp>
      <p:sp>
        <p:nvSpPr>
          <p:cNvPr id="8" name="Afrundet rektangel 7">
            <a:extLst>
              <a:ext uri="{FF2B5EF4-FFF2-40B4-BE49-F238E27FC236}">
                <a16:creationId xmlns:a16="http://schemas.microsoft.com/office/drawing/2014/main" id="{84355228-93C5-3D4C-841B-B6CF0DFAC69E}"/>
              </a:ext>
            </a:extLst>
          </p:cNvPr>
          <p:cNvSpPr/>
          <p:nvPr/>
        </p:nvSpPr>
        <p:spPr>
          <a:xfrm>
            <a:off x="4158341" y="968829"/>
            <a:ext cx="1905000" cy="81642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000" b="1" dirty="0"/>
              <a:t>Når enden er ...</a:t>
            </a:r>
          </a:p>
        </p:txBody>
      </p:sp>
      <p:sp>
        <p:nvSpPr>
          <p:cNvPr id="9" name="Afrundet rektangel 8">
            <a:extLst>
              <a:ext uri="{FF2B5EF4-FFF2-40B4-BE49-F238E27FC236}">
                <a16:creationId xmlns:a16="http://schemas.microsoft.com/office/drawing/2014/main" id="{CE2645A9-5D0F-FD4D-85CA-DB8500CC2771}"/>
              </a:ext>
            </a:extLst>
          </p:cNvPr>
          <p:cNvSpPr/>
          <p:nvPr/>
        </p:nvSpPr>
        <p:spPr>
          <a:xfrm>
            <a:off x="2166258" y="968830"/>
            <a:ext cx="1905000" cy="81642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000" b="1" dirty="0"/>
              <a:t>My </a:t>
            </a:r>
            <a:r>
              <a:rPr lang="da-DK" sz="2000" b="1" dirty="0" err="1"/>
              <a:t>boomstick</a:t>
            </a:r>
            <a:endParaRPr lang="da-DK" sz="2000" b="1" dirty="0"/>
          </a:p>
        </p:txBody>
      </p:sp>
      <p:sp>
        <p:nvSpPr>
          <p:cNvPr id="10" name="Rektangel 9">
            <a:hlinkClick r:id="rId2" action="ppaction://hlinksldjump"/>
            <a:extLst>
              <a:ext uri="{FF2B5EF4-FFF2-40B4-BE49-F238E27FC236}">
                <a16:creationId xmlns:a16="http://schemas.microsoft.com/office/drawing/2014/main" id="{8F814AA9-B607-F347-8827-8B6CD8912630}"/>
              </a:ext>
            </a:extLst>
          </p:cNvPr>
          <p:cNvSpPr/>
          <p:nvPr/>
        </p:nvSpPr>
        <p:spPr>
          <a:xfrm>
            <a:off x="174176" y="1883217"/>
            <a:ext cx="1904994" cy="89262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800" b="1" dirty="0">
                <a:solidFill>
                  <a:schemeClr val="bg1"/>
                </a:solidFill>
              </a:rPr>
              <a:t>100</a:t>
            </a:r>
          </a:p>
        </p:txBody>
      </p:sp>
      <p:sp>
        <p:nvSpPr>
          <p:cNvPr id="11" name="Rektangel 10">
            <a:hlinkClick r:id="rId3" action="ppaction://hlinksldjump"/>
            <a:extLst>
              <a:ext uri="{FF2B5EF4-FFF2-40B4-BE49-F238E27FC236}">
                <a16:creationId xmlns:a16="http://schemas.microsoft.com/office/drawing/2014/main" id="{518040C2-D68A-1640-9E5A-918BD4159B4E}"/>
              </a:ext>
            </a:extLst>
          </p:cNvPr>
          <p:cNvSpPr/>
          <p:nvPr/>
        </p:nvSpPr>
        <p:spPr>
          <a:xfrm>
            <a:off x="2160814" y="1883217"/>
            <a:ext cx="1915887" cy="89262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800" b="1" dirty="0"/>
              <a:t>100</a:t>
            </a:r>
          </a:p>
        </p:txBody>
      </p:sp>
      <p:sp>
        <p:nvSpPr>
          <p:cNvPr id="12" name="Rektangel 11">
            <a:hlinkClick r:id="rId4" action="ppaction://hlinksldjump"/>
            <a:extLst>
              <a:ext uri="{FF2B5EF4-FFF2-40B4-BE49-F238E27FC236}">
                <a16:creationId xmlns:a16="http://schemas.microsoft.com/office/drawing/2014/main" id="{54EBB872-C9AE-A043-8711-84F59D0741D8}"/>
              </a:ext>
            </a:extLst>
          </p:cNvPr>
          <p:cNvSpPr/>
          <p:nvPr/>
        </p:nvSpPr>
        <p:spPr>
          <a:xfrm>
            <a:off x="10134597" y="1883224"/>
            <a:ext cx="1905000" cy="89262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800" b="1" dirty="0"/>
              <a:t>100</a:t>
            </a:r>
          </a:p>
        </p:txBody>
      </p:sp>
      <p:sp>
        <p:nvSpPr>
          <p:cNvPr id="13" name="Rektangel 12">
            <a:hlinkClick r:id="rId5" action="ppaction://hlinksldjump"/>
            <a:extLst>
              <a:ext uri="{FF2B5EF4-FFF2-40B4-BE49-F238E27FC236}">
                <a16:creationId xmlns:a16="http://schemas.microsoft.com/office/drawing/2014/main" id="{FCC7CBDE-F98C-5B49-A029-4060B93D8CC1}"/>
              </a:ext>
            </a:extLst>
          </p:cNvPr>
          <p:cNvSpPr/>
          <p:nvPr/>
        </p:nvSpPr>
        <p:spPr>
          <a:xfrm>
            <a:off x="8142514" y="1883224"/>
            <a:ext cx="1905000" cy="89262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800" b="1" dirty="0"/>
              <a:t>100</a:t>
            </a:r>
          </a:p>
        </p:txBody>
      </p:sp>
      <p:sp>
        <p:nvSpPr>
          <p:cNvPr id="14" name="Rektangel 13">
            <a:hlinkClick r:id="rId6" action="ppaction://hlinksldjump"/>
            <a:extLst>
              <a:ext uri="{FF2B5EF4-FFF2-40B4-BE49-F238E27FC236}">
                <a16:creationId xmlns:a16="http://schemas.microsoft.com/office/drawing/2014/main" id="{5D0D097B-4D20-DE42-826D-E76E7F595B75}"/>
              </a:ext>
            </a:extLst>
          </p:cNvPr>
          <p:cNvSpPr/>
          <p:nvPr/>
        </p:nvSpPr>
        <p:spPr>
          <a:xfrm>
            <a:off x="6144984" y="1883224"/>
            <a:ext cx="1910444" cy="89262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800" b="1" dirty="0"/>
              <a:t>100</a:t>
            </a:r>
          </a:p>
        </p:txBody>
      </p:sp>
      <p:sp>
        <p:nvSpPr>
          <p:cNvPr id="15" name="Rektangel 14">
            <a:hlinkClick r:id="rId7" action="ppaction://hlinksldjump"/>
            <a:extLst>
              <a:ext uri="{FF2B5EF4-FFF2-40B4-BE49-F238E27FC236}">
                <a16:creationId xmlns:a16="http://schemas.microsoft.com/office/drawing/2014/main" id="{835914F6-D529-9546-B0B7-03DB714F071F}"/>
              </a:ext>
            </a:extLst>
          </p:cNvPr>
          <p:cNvSpPr/>
          <p:nvPr/>
        </p:nvSpPr>
        <p:spPr>
          <a:xfrm>
            <a:off x="4158341" y="1883217"/>
            <a:ext cx="1905000" cy="89262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800" b="1" dirty="0"/>
              <a:t>100</a:t>
            </a:r>
          </a:p>
        </p:txBody>
      </p:sp>
      <p:sp>
        <p:nvSpPr>
          <p:cNvPr id="16" name="Rektangel 15">
            <a:hlinkClick r:id="rId8" action="ppaction://hlinksldjump"/>
            <a:extLst>
              <a:ext uri="{FF2B5EF4-FFF2-40B4-BE49-F238E27FC236}">
                <a16:creationId xmlns:a16="http://schemas.microsoft.com/office/drawing/2014/main" id="{15541D91-FF91-A74D-A2DA-2D9100A0DC19}"/>
              </a:ext>
            </a:extLst>
          </p:cNvPr>
          <p:cNvSpPr/>
          <p:nvPr/>
        </p:nvSpPr>
        <p:spPr>
          <a:xfrm>
            <a:off x="174175" y="2873803"/>
            <a:ext cx="1904994" cy="89262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800" b="1" dirty="0"/>
              <a:t>200</a:t>
            </a:r>
          </a:p>
        </p:txBody>
      </p:sp>
      <p:sp>
        <p:nvSpPr>
          <p:cNvPr id="17" name="Rektangel 16">
            <a:hlinkClick r:id="rId9" action="ppaction://hlinksldjump"/>
            <a:extLst>
              <a:ext uri="{FF2B5EF4-FFF2-40B4-BE49-F238E27FC236}">
                <a16:creationId xmlns:a16="http://schemas.microsoft.com/office/drawing/2014/main" id="{8C0128BA-DE41-E543-8342-A938DC74BBBB}"/>
              </a:ext>
            </a:extLst>
          </p:cNvPr>
          <p:cNvSpPr/>
          <p:nvPr/>
        </p:nvSpPr>
        <p:spPr>
          <a:xfrm>
            <a:off x="174169" y="3864389"/>
            <a:ext cx="1904994" cy="89262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800" b="1" dirty="0"/>
              <a:t>300</a:t>
            </a:r>
          </a:p>
        </p:txBody>
      </p:sp>
      <p:sp>
        <p:nvSpPr>
          <p:cNvPr id="18" name="Rektangel 17">
            <a:hlinkClick r:id="rId10" action="ppaction://hlinksldjump"/>
            <a:extLst>
              <a:ext uri="{FF2B5EF4-FFF2-40B4-BE49-F238E27FC236}">
                <a16:creationId xmlns:a16="http://schemas.microsoft.com/office/drawing/2014/main" id="{5BEA15EA-4F81-124E-AC53-2B41DF7109FA}"/>
              </a:ext>
            </a:extLst>
          </p:cNvPr>
          <p:cNvSpPr/>
          <p:nvPr/>
        </p:nvSpPr>
        <p:spPr>
          <a:xfrm>
            <a:off x="174169" y="4854975"/>
            <a:ext cx="1904994" cy="89262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800" b="1" dirty="0"/>
              <a:t>400</a:t>
            </a:r>
          </a:p>
        </p:txBody>
      </p:sp>
      <p:sp>
        <p:nvSpPr>
          <p:cNvPr id="19" name="Rektangel 18">
            <a:hlinkClick r:id="rId11" action="ppaction://hlinksldjump"/>
            <a:extLst>
              <a:ext uri="{FF2B5EF4-FFF2-40B4-BE49-F238E27FC236}">
                <a16:creationId xmlns:a16="http://schemas.microsoft.com/office/drawing/2014/main" id="{4DC9E99B-A91D-6B43-8650-5BD17E54CE42}"/>
              </a:ext>
            </a:extLst>
          </p:cNvPr>
          <p:cNvSpPr/>
          <p:nvPr/>
        </p:nvSpPr>
        <p:spPr>
          <a:xfrm>
            <a:off x="174169" y="5845561"/>
            <a:ext cx="1904994" cy="89262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800" b="1" dirty="0"/>
              <a:t>500</a:t>
            </a:r>
          </a:p>
        </p:txBody>
      </p:sp>
      <p:sp>
        <p:nvSpPr>
          <p:cNvPr id="20" name="Rektangel 19">
            <a:hlinkClick r:id="rId12" action="ppaction://hlinksldjump"/>
            <a:extLst>
              <a:ext uri="{FF2B5EF4-FFF2-40B4-BE49-F238E27FC236}">
                <a16:creationId xmlns:a16="http://schemas.microsoft.com/office/drawing/2014/main" id="{24C36D27-6D18-D84E-91DC-9E8DA1F846B1}"/>
              </a:ext>
            </a:extLst>
          </p:cNvPr>
          <p:cNvSpPr/>
          <p:nvPr/>
        </p:nvSpPr>
        <p:spPr>
          <a:xfrm>
            <a:off x="2166261" y="2873761"/>
            <a:ext cx="1904994" cy="89262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800" b="1" dirty="0"/>
              <a:t>200</a:t>
            </a:r>
          </a:p>
        </p:txBody>
      </p:sp>
      <p:sp>
        <p:nvSpPr>
          <p:cNvPr id="21" name="Rektangel 20">
            <a:hlinkClick r:id="rId13" action="ppaction://hlinksldjump"/>
            <a:extLst>
              <a:ext uri="{FF2B5EF4-FFF2-40B4-BE49-F238E27FC236}">
                <a16:creationId xmlns:a16="http://schemas.microsoft.com/office/drawing/2014/main" id="{76B810C1-82C3-2446-889F-48A2D88B21E1}"/>
              </a:ext>
            </a:extLst>
          </p:cNvPr>
          <p:cNvSpPr/>
          <p:nvPr/>
        </p:nvSpPr>
        <p:spPr>
          <a:xfrm>
            <a:off x="4158347" y="2873761"/>
            <a:ext cx="1904994" cy="89262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800" b="1" dirty="0"/>
              <a:t>200</a:t>
            </a:r>
          </a:p>
        </p:txBody>
      </p:sp>
      <p:sp>
        <p:nvSpPr>
          <p:cNvPr id="22" name="Rektangel 21">
            <a:hlinkClick r:id="rId14" action="ppaction://hlinksldjump"/>
            <a:extLst>
              <a:ext uri="{FF2B5EF4-FFF2-40B4-BE49-F238E27FC236}">
                <a16:creationId xmlns:a16="http://schemas.microsoft.com/office/drawing/2014/main" id="{1A74154C-AB55-BC4B-A397-5CE5B15BE8E3}"/>
              </a:ext>
            </a:extLst>
          </p:cNvPr>
          <p:cNvSpPr/>
          <p:nvPr/>
        </p:nvSpPr>
        <p:spPr>
          <a:xfrm>
            <a:off x="6150433" y="2873761"/>
            <a:ext cx="1904994" cy="89262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800" b="1" dirty="0"/>
              <a:t>200</a:t>
            </a:r>
          </a:p>
        </p:txBody>
      </p:sp>
      <p:sp>
        <p:nvSpPr>
          <p:cNvPr id="23" name="Rektangel 22">
            <a:hlinkClick r:id="rId15" action="ppaction://hlinksldjump"/>
            <a:extLst>
              <a:ext uri="{FF2B5EF4-FFF2-40B4-BE49-F238E27FC236}">
                <a16:creationId xmlns:a16="http://schemas.microsoft.com/office/drawing/2014/main" id="{C178B04C-65B5-5C4D-9D7C-78F04784C79B}"/>
              </a:ext>
            </a:extLst>
          </p:cNvPr>
          <p:cNvSpPr/>
          <p:nvPr/>
        </p:nvSpPr>
        <p:spPr>
          <a:xfrm>
            <a:off x="8142519" y="2873761"/>
            <a:ext cx="1904994" cy="89262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800" b="1" dirty="0"/>
              <a:t>200</a:t>
            </a:r>
          </a:p>
        </p:txBody>
      </p:sp>
      <p:sp>
        <p:nvSpPr>
          <p:cNvPr id="24" name="Rektangel 23">
            <a:hlinkClick r:id="rId16" action="ppaction://hlinksldjump"/>
            <a:extLst>
              <a:ext uri="{FF2B5EF4-FFF2-40B4-BE49-F238E27FC236}">
                <a16:creationId xmlns:a16="http://schemas.microsoft.com/office/drawing/2014/main" id="{D18C00A2-089C-9049-AEE2-FFBE7A4F63AC}"/>
              </a:ext>
            </a:extLst>
          </p:cNvPr>
          <p:cNvSpPr/>
          <p:nvPr/>
        </p:nvSpPr>
        <p:spPr>
          <a:xfrm>
            <a:off x="10134602" y="2873761"/>
            <a:ext cx="1904994" cy="89262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800" b="1" dirty="0"/>
              <a:t>200</a:t>
            </a:r>
          </a:p>
        </p:txBody>
      </p:sp>
      <p:sp>
        <p:nvSpPr>
          <p:cNvPr id="25" name="Rektangel 24">
            <a:hlinkClick r:id="rId17" action="ppaction://hlinksldjump"/>
            <a:extLst>
              <a:ext uri="{FF2B5EF4-FFF2-40B4-BE49-F238E27FC236}">
                <a16:creationId xmlns:a16="http://schemas.microsoft.com/office/drawing/2014/main" id="{BA469021-D714-3142-BE0D-179F1A217E95}"/>
              </a:ext>
            </a:extLst>
          </p:cNvPr>
          <p:cNvSpPr/>
          <p:nvPr/>
        </p:nvSpPr>
        <p:spPr>
          <a:xfrm>
            <a:off x="2166260" y="3864298"/>
            <a:ext cx="1904994" cy="89262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800" b="1" dirty="0"/>
              <a:t>300</a:t>
            </a:r>
          </a:p>
        </p:txBody>
      </p:sp>
      <p:sp>
        <p:nvSpPr>
          <p:cNvPr id="26" name="Rektangel 25">
            <a:hlinkClick r:id="rId18" action="ppaction://hlinksldjump"/>
            <a:extLst>
              <a:ext uri="{FF2B5EF4-FFF2-40B4-BE49-F238E27FC236}">
                <a16:creationId xmlns:a16="http://schemas.microsoft.com/office/drawing/2014/main" id="{A037C5DA-31E9-5646-84F9-61B1CF217D9E}"/>
              </a:ext>
            </a:extLst>
          </p:cNvPr>
          <p:cNvSpPr/>
          <p:nvPr/>
        </p:nvSpPr>
        <p:spPr>
          <a:xfrm>
            <a:off x="4147455" y="3864298"/>
            <a:ext cx="1904994" cy="89262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800" b="1" dirty="0"/>
              <a:t>300</a:t>
            </a:r>
          </a:p>
        </p:txBody>
      </p:sp>
      <p:sp>
        <p:nvSpPr>
          <p:cNvPr id="27" name="Rektangel 26">
            <a:hlinkClick r:id="rId19" action="ppaction://hlinksldjump"/>
            <a:extLst>
              <a:ext uri="{FF2B5EF4-FFF2-40B4-BE49-F238E27FC236}">
                <a16:creationId xmlns:a16="http://schemas.microsoft.com/office/drawing/2014/main" id="{965748E4-BEA8-394A-993F-7AA0B103294F}"/>
              </a:ext>
            </a:extLst>
          </p:cNvPr>
          <p:cNvSpPr/>
          <p:nvPr/>
        </p:nvSpPr>
        <p:spPr>
          <a:xfrm>
            <a:off x="6144984" y="3864298"/>
            <a:ext cx="1904994" cy="89262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800" b="1" dirty="0"/>
              <a:t>300</a:t>
            </a:r>
          </a:p>
        </p:txBody>
      </p:sp>
      <p:sp>
        <p:nvSpPr>
          <p:cNvPr id="28" name="Rektangel 27">
            <a:hlinkClick r:id="rId20" action="ppaction://hlinksldjump"/>
            <a:extLst>
              <a:ext uri="{FF2B5EF4-FFF2-40B4-BE49-F238E27FC236}">
                <a16:creationId xmlns:a16="http://schemas.microsoft.com/office/drawing/2014/main" id="{7D5B1DE8-E3E6-CD40-9CD8-DCCB3952308F}"/>
              </a:ext>
            </a:extLst>
          </p:cNvPr>
          <p:cNvSpPr/>
          <p:nvPr/>
        </p:nvSpPr>
        <p:spPr>
          <a:xfrm>
            <a:off x="8142513" y="3864298"/>
            <a:ext cx="1904994" cy="89262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800" b="1" dirty="0"/>
              <a:t>300</a:t>
            </a:r>
          </a:p>
        </p:txBody>
      </p:sp>
      <p:sp>
        <p:nvSpPr>
          <p:cNvPr id="29" name="Rektangel 28">
            <a:hlinkClick r:id="rId21" action="ppaction://hlinksldjump"/>
            <a:extLst>
              <a:ext uri="{FF2B5EF4-FFF2-40B4-BE49-F238E27FC236}">
                <a16:creationId xmlns:a16="http://schemas.microsoft.com/office/drawing/2014/main" id="{B27B0061-A774-7946-916D-6082A5B5A0D3}"/>
              </a:ext>
            </a:extLst>
          </p:cNvPr>
          <p:cNvSpPr/>
          <p:nvPr/>
        </p:nvSpPr>
        <p:spPr>
          <a:xfrm>
            <a:off x="10134602" y="3864298"/>
            <a:ext cx="1904994" cy="89262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800" b="1" dirty="0"/>
              <a:t>300</a:t>
            </a:r>
          </a:p>
        </p:txBody>
      </p:sp>
      <p:sp>
        <p:nvSpPr>
          <p:cNvPr id="30" name="Rektangel 29">
            <a:hlinkClick r:id="rId22" action="ppaction://hlinksldjump"/>
            <a:extLst>
              <a:ext uri="{FF2B5EF4-FFF2-40B4-BE49-F238E27FC236}">
                <a16:creationId xmlns:a16="http://schemas.microsoft.com/office/drawing/2014/main" id="{0EB0E585-4BC1-A346-A6DE-C6F1B8483283}"/>
              </a:ext>
            </a:extLst>
          </p:cNvPr>
          <p:cNvSpPr/>
          <p:nvPr/>
        </p:nvSpPr>
        <p:spPr>
          <a:xfrm>
            <a:off x="2160812" y="4854835"/>
            <a:ext cx="1904994" cy="89262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800" b="1" dirty="0"/>
              <a:t>400</a:t>
            </a:r>
          </a:p>
        </p:txBody>
      </p:sp>
      <p:sp>
        <p:nvSpPr>
          <p:cNvPr id="31" name="Rektangel 30">
            <a:hlinkClick r:id="rId23" action="ppaction://hlinksldjump"/>
            <a:extLst>
              <a:ext uri="{FF2B5EF4-FFF2-40B4-BE49-F238E27FC236}">
                <a16:creationId xmlns:a16="http://schemas.microsoft.com/office/drawing/2014/main" id="{741AA01E-0565-B940-A149-1219833EB1A9}"/>
              </a:ext>
            </a:extLst>
          </p:cNvPr>
          <p:cNvSpPr/>
          <p:nvPr/>
        </p:nvSpPr>
        <p:spPr>
          <a:xfrm>
            <a:off x="4147455" y="4854835"/>
            <a:ext cx="1904994" cy="89262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800" b="1" dirty="0"/>
              <a:t>400</a:t>
            </a:r>
          </a:p>
        </p:txBody>
      </p:sp>
      <p:sp>
        <p:nvSpPr>
          <p:cNvPr id="32" name="Rektangel 31">
            <a:hlinkClick r:id="rId24" action="ppaction://hlinksldjump"/>
            <a:extLst>
              <a:ext uri="{FF2B5EF4-FFF2-40B4-BE49-F238E27FC236}">
                <a16:creationId xmlns:a16="http://schemas.microsoft.com/office/drawing/2014/main" id="{EA096C91-FDCC-3143-98AA-09A68AB8AFB3}"/>
              </a:ext>
            </a:extLst>
          </p:cNvPr>
          <p:cNvSpPr/>
          <p:nvPr/>
        </p:nvSpPr>
        <p:spPr>
          <a:xfrm>
            <a:off x="6144984" y="4854835"/>
            <a:ext cx="1904994" cy="89262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800" b="1" dirty="0"/>
              <a:t>400</a:t>
            </a:r>
          </a:p>
        </p:txBody>
      </p:sp>
      <p:sp>
        <p:nvSpPr>
          <p:cNvPr id="33" name="Rektangel 32">
            <a:hlinkClick r:id="rId25" action="ppaction://hlinksldjump"/>
            <a:extLst>
              <a:ext uri="{FF2B5EF4-FFF2-40B4-BE49-F238E27FC236}">
                <a16:creationId xmlns:a16="http://schemas.microsoft.com/office/drawing/2014/main" id="{26FFF776-F7C3-6B4C-A794-76EA6681BEE4}"/>
              </a:ext>
            </a:extLst>
          </p:cNvPr>
          <p:cNvSpPr/>
          <p:nvPr/>
        </p:nvSpPr>
        <p:spPr>
          <a:xfrm>
            <a:off x="8142513" y="4854835"/>
            <a:ext cx="1904994" cy="89262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800" b="1" dirty="0"/>
              <a:t>400</a:t>
            </a:r>
          </a:p>
        </p:txBody>
      </p:sp>
      <p:sp>
        <p:nvSpPr>
          <p:cNvPr id="34" name="Rektangel 33">
            <a:hlinkClick r:id="rId26" action="ppaction://hlinksldjump"/>
            <a:extLst>
              <a:ext uri="{FF2B5EF4-FFF2-40B4-BE49-F238E27FC236}">
                <a16:creationId xmlns:a16="http://schemas.microsoft.com/office/drawing/2014/main" id="{109FAC28-B804-BA4A-90A0-40FED15408A7}"/>
              </a:ext>
            </a:extLst>
          </p:cNvPr>
          <p:cNvSpPr/>
          <p:nvPr/>
        </p:nvSpPr>
        <p:spPr>
          <a:xfrm>
            <a:off x="10134602" y="4854835"/>
            <a:ext cx="1904994" cy="89262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800" b="1" dirty="0"/>
              <a:t>400</a:t>
            </a:r>
          </a:p>
        </p:txBody>
      </p:sp>
      <p:sp>
        <p:nvSpPr>
          <p:cNvPr id="35" name="Rektangel 34">
            <a:hlinkClick r:id="rId27" action="ppaction://hlinksldjump"/>
            <a:extLst>
              <a:ext uri="{FF2B5EF4-FFF2-40B4-BE49-F238E27FC236}">
                <a16:creationId xmlns:a16="http://schemas.microsoft.com/office/drawing/2014/main" id="{3E497106-3185-4844-B502-9C0E77F3C3F6}"/>
              </a:ext>
            </a:extLst>
          </p:cNvPr>
          <p:cNvSpPr/>
          <p:nvPr/>
        </p:nvSpPr>
        <p:spPr>
          <a:xfrm>
            <a:off x="2160812" y="5845301"/>
            <a:ext cx="1904994" cy="89262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800" b="1" dirty="0"/>
              <a:t>500</a:t>
            </a:r>
          </a:p>
        </p:txBody>
      </p:sp>
      <p:sp>
        <p:nvSpPr>
          <p:cNvPr id="36" name="Rektangel 35">
            <a:hlinkClick r:id="rId28" action="ppaction://hlinksldjump"/>
            <a:extLst>
              <a:ext uri="{FF2B5EF4-FFF2-40B4-BE49-F238E27FC236}">
                <a16:creationId xmlns:a16="http://schemas.microsoft.com/office/drawing/2014/main" id="{CCA89C90-1F6E-8545-AC5A-7821BB5ED64D}"/>
              </a:ext>
            </a:extLst>
          </p:cNvPr>
          <p:cNvSpPr/>
          <p:nvPr/>
        </p:nvSpPr>
        <p:spPr>
          <a:xfrm>
            <a:off x="4147455" y="5845301"/>
            <a:ext cx="1904994" cy="89262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800" b="1" dirty="0"/>
              <a:t>500</a:t>
            </a:r>
          </a:p>
        </p:txBody>
      </p:sp>
      <p:sp>
        <p:nvSpPr>
          <p:cNvPr id="37" name="Rektangel 36">
            <a:hlinkClick r:id="rId29" action="ppaction://hlinksldjump"/>
            <a:extLst>
              <a:ext uri="{FF2B5EF4-FFF2-40B4-BE49-F238E27FC236}">
                <a16:creationId xmlns:a16="http://schemas.microsoft.com/office/drawing/2014/main" id="{9842981D-710D-5145-8947-FAEA0F962046}"/>
              </a:ext>
            </a:extLst>
          </p:cNvPr>
          <p:cNvSpPr/>
          <p:nvPr/>
        </p:nvSpPr>
        <p:spPr>
          <a:xfrm>
            <a:off x="6144984" y="5845301"/>
            <a:ext cx="1904994" cy="89262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800" b="1" dirty="0"/>
              <a:t>500</a:t>
            </a:r>
          </a:p>
        </p:txBody>
      </p:sp>
      <p:sp>
        <p:nvSpPr>
          <p:cNvPr id="38" name="Rektangel 37">
            <a:hlinkClick r:id="rId30" action="ppaction://hlinksldjump"/>
            <a:extLst>
              <a:ext uri="{FF2B5EF4-FFF2-40B4-BE49-F238E27FC236}">
                <a16:creationId xmlns:a16="http://schemas.microsoft.com/office/drawing/2014/main" id="{FE34E133-E32A-F240-8411-B0B5D16C4678}"/>
              </a:ext>
            </a:extLst>
          </p:cNvPr>
          <p:cNvSpPr/>
          <p:nvPr/>
        </p:nvSpPr>
        <p:spPr>
          <a:xfrm>
            <a:off x="8142513" y="5845301"/>
            <a:ext cx="1904994" cy="89262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800" b="1" dirty="0"/>
              <a:t>500</a:t>
            </a:r>
          </a:p>
        </p:txBody>
      </p:sp>
      <p:sp>
        <p:nvSpPr>
          <p:cNvPr id="39" name="Rektangel 38">
            <a:hlinkClick r:id="rId31" action="ppaction://hlinksldjump"/>
            <a:extLst>
              <a:ext uri="{FF2B5EF4-FFF2-40B4-BE49-F238E27FC236}">
                <a16:creationId xmlns:a16="http://schemas.microsoft.com/office/drawing/2014/main" id="{1FE6C196-A07D-DE4A-BC9B-891D417438B6}"/>
              </a:ext>
            </a:extLst>
          </p:cNvPr>
          <p:cNvSpPr/>
          <p:nvPr/>
        </p:nvSpPr>
        <p:spPr>
          <a:xfrm>
            <a:off x="10134599" y="5845301"/>
            <a:ext cx="1904994" cy="89262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800" b="1" dirty="0"/>
              <a:t>500</a:t>
            </a:r>
          </a:p>
        </p:txBody>
      </p:sp>
      <p:sp>
        <p:nvSpPr>
          <p:cNvPr id="2" name="Tekstfelt 1"/>
          <p:cNvSpPr txBox="1"/>
          <p:nvPr/>
        </p:nvSpPr>
        <p:spPr>
          <a:xfrm>
            <a:off x="1808210" y="70608"/>
            <a:ext cx="8582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000" dirty="0"/>
              <a:t>DJ     </a:t>
            </a:r>
            <a:r>
              <a:rPr lang="da-DK" sz="4000" dirty="0" err="1"/>
              <a:t>eopardy</a:t>
            </a:r>
            <a:endParaRPr lang="da-DK" sz="4000" dirty="0"/>
          </a:p>
        </p:txBody>
      </p:sp>
      <p:pic>
        <p:nvPicPr>
          <p:cNvPr id="41" name="Billede 40">
            <a:extLst>
              <a:ext uri="{FF2B5EF4-FFF2-40B4-BE49-F238E27FC236}">
                <a16:creationId xmlns:a16="http://schemas.microsoft.com/office/drawing/2014/main" id="{AE50698E-CE75-4E56-9FA7-893EA75555FA}"/>
              </a:ext>
            </a:extLst>
          </p:cNvPr>
          <p:cNvPicPr>
            <a:picLocks noChangeAspect="1"/>
          </p:cNvPicPr>
          <p:nvPr/>
        </p:nvPicPr>
        <p:blipFill>
          <a:blip r:embed="rId32">
            <a:biLevel thresh="50000"/>
          </a:blip>
          <a:stretch>
            <a:fillRect/>
          </a:stretch>
        </p:blipFill>
        <p:spPr>
          <a:xfrm>
            <a:off x="5206312" y="171118"/>
            <a:ext cx="506970" cy="50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16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repeatCount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0" grpId="0" animBg="1" autoUpdateAnimBg="0"/>
      <p:bldP spid="10" grpId="1" animBg="1"/>
      <p:bldP spid="10" grpId="2" animBg="1"/>
      <p:bldP spid="11" grpId="0" animBg="1"/>
      <p:bldP spid="12" grpId="0" animBg="1"/>
      <p:bldP spid="13" grpId="0" animBg="1"/>
      <p:bldP spid="14" grpId="0" animBg="1"/>
      <p:bldP spid="15" grpId="0" animBg="1"/>
      <p:bldP spid="15" grpId="1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1" grpId="1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5" grpId="1" animBg="1"/>
      <p:bldP spid="36" grpId="0" animBg="1"/>
      <p:bldP spid="37" grpId="0" animBg="1"/>
      <p:bldP spid="38" grpId="0" animBg="1"/>
      <p:bldP spid="3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82B50-BD25-2A46-87EF-F4C2D6BF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En rudel af …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859" y="1080000"/>
            <a:ext cx="5828281" cy="401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105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82B50-BD25-2A46-87EF-F4C2D6BF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Hvad er kronvildt?</a:t>
            </a:r>
          </a:p>
        </p:txBody>
      </p:sp>
      <p:pic>
        <p:nvPicPr>
          <p:cNvPr id="3" name="Billed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950" y="1080000"/>
            <a:ext cx="5434100" cy="36204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6748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82B50-BD25-2A46-87EF-F4C2D6BF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Størst tilladte kaliber til hagljagt i Danmark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50" y="1080000"/>
            <a:ext cx="5397500" cy="4051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6584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82B50-BD25-2A46-87EF-F4C2D6BF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Hvad er kaliber 12?</a:t>
            </a:r>
          </a:p>
        </p:txBody>
      </p:sp>
      <p:pic>
        <p:nvPicPr>
          <p:cNvPr id="3" name="Billed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50" y="1080000"/>
            <a:ext cx="5397500" cy="4051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30234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82B50-BD25-2A46-87EF-F4C2D6BF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Sikkerhedsafstanden på denne patron</a:t>
            </a:r>
          </a:p>
        </p:txBody>
      </p:sp>
      <p:pic>
        <p:nvPicPr>
          <p:cNvPr id="9" name="Billede 8">
            <a:hlinkClick r:id="rId2" action="ppaction://hlinksldjump"/>
            <a:extLst>
              <a:ext uri="{FF2B5EF4-FFF2-40B4-BE49-F238E27FC236}">
                <a16:creationId xmlns:a16="http://schemas.microsoft.com/office/drawing/2014/main" id="{66CAACC9-FB41-463A-9479-70D79CEC06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03" r="16533" b="2527"/>
          <a:stretch/>
        </p:blipFill>
        <p:spPr>
          <a:xfrm>
            <a:off x="4179455" y="1080000"/>
            <a:ext cx="3833090" cy="409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44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82B50-BD25-2A46-87EF-F4C2D6BF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Hvad er 300m?</a:t>
            </a:r>
          </a:p>
        </p:txBody>
      </p:sp>
      <p:pic>
        <p:nvPicPr>
          <p:cNvPr id="6" name="Billede 5">
            <a:hlinkClick r:id="rId2" action="ppaction://hlinksldjump"/>
            <a:extLst>
              <a:ext uri="{FF2B5EF4-FFF2-40B4-BE49-F238E27FC236}">
                <a16:creationId xmlns:a16="http://schemas.microsoft.com/office/drawing/2014/main" id="{4D63E150-CD15-4F2E-AC9D-A8919ADA64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03" r="16533" b="2527"/>
          <a:stretch/>
        </p:blipFill>
        <p:spPr>
          <a:xfrm>
            <a:off x="4179455" y="1080000"/>
            <a:ext cx="3833090" cy="409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26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82B50-BD25-2A46-87EF-F4C2D6BF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Sikkerhedsafstanden på denne patron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446" y="1080000"/>
            <a:ext cx="6843070" cy="45563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917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82B50-BD25-2A46-87EF-F4C2D6BF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Hvad er 325m?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1C8E91EE-7B2D-44B7-BC57-4D7BFE5E0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446" y="1080000"/>
            <a:ext cx="6843070" cy="45563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9785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82B50-BD25-2A46-87EF-F4C2D6BF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Styrende for haglsværmens størrelse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907" y="1080000"/>
            <a:ext cx="6275322" cy="37142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03222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82B50-BD25-2A46-87EF-F4C2D6BF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Hvad er trangboring (</a:t>
            </a:r>
            <a:r>
              <a:rPr lang="da-DK" dirty="0" err="1"/>
              <a:t>chokes</a:t>
            </a:r>
            <a:r>
              <a:rPr lang="da-DK" dirty="0"/>
              <a:t>)?</a:t>
            </a:r>
          </a:p>
        </p:txBody>
      </p:sp>
      <p:pic>
        <p:nvPicPr>
          <p:cNvPr id="3" name="Billed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8784" y="1080000"/>
            <a:ext cx="6663506" cy="410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26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99956121-D5EE-F34E-A603-58B753C6E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2877" y="1080000"/>
            <a:ext cx="5009672" cy="3757254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bg1">
                <a:alpha val="70000"/>
              </a:schemeClr>
            </a:outerShdw>
          </a:effectLst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B0182B50-BD25-2A46-87EF-F4C2D6BF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Disse dyr optræder i rotter</a:t>
            </a:r>
          </a:p>
        </p:txBody>
      </p:sp>
    </p:spTree>
    <p:extLst>
      <p:ext uri="{BB962C8B-B14F-4D97-AF65-F5344CB8AC3E}">
        <p14:creationId xmlns:p14="http://schemas.microsoft.com/office/powerpoint/2010/main" val="19103546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82B50-BD25-2A46-87EF-F4C2D6BF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a-DK" sz="4000" dirty="0"/>
              <a:t>Den mindste kaliber haglgevær man må skyde råvildt med i Danmark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156" y="1080000"/>
            <a:ext cx="6745687" cy="451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546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82B50-BD25-2A46-87EF-F4C2D6BF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Hvad er kaliber 20?</a:t>
            </a:r>
          </a:p>
        </p:txBody>
      </p:sp>
      <p:pic>
        <p:nvPicPr>
          <p:cNvPr id="3" name="Billed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156" y="1080000"/>
            <a:ext cx="6745687" cy="451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1418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82B50-BD25-2A46-87EF-F4C2D6BF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Arten på billedet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0" t="31783" r="106" b="12473"/>
          <a:stretch/>
        </p:blipFill>
        <p:spPr>
          <a:xfrm>
            <a:off x="2322130" y="1080000"/>
            <a:ext cx="7547740" cy="38927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09173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82B50-BD25-2A46-87EF-F4C2D6BF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Hvad er råvildt?</a:t>
            </a:r>
          </a:p>
        </p:txBody>
      </p:sp>
      <p:pic>
        <p:nvPicPr>
          <p:cNvPr id="3" name="Billede 2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0" t="31783" r="106" b="12473"/>
          <a:stretch/>
        </p:blipFill>
        <p:spPr>
          <a:xfrm>
            <a:off x="2335400" y="1080000"/>
            <a:ext cx="7547740" cy="38927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98043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82B50-BD25-2A46-87EF-F4C2D6BF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Arten på billedet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77" r="64120" b="13393"/>
          <a:stretch/>
        </p:blipFill>
        <p:spPr>
          <a:xfrm>
            <a:off x="3884035" y="1080000"/>
            <a:ext cx="4423930" cy="43316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57292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82B50-BD25-2A46-87EF-F4C2D6BF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Hvad er </a:t>
            </a:r>
            <a:r>
              <a:rPr lang="da-DK" dirty="0" err="1"/>
              <a:t>sikavildt</a:t>
            </a:r>
            <a:r>
              <a:rPr lang="da-DK" dirty="0"/>
              <a:t>?</a:t>
            </a:r>
          </a:p>
        </p:txBody>
      </p:sp>
      <p:pic>
        <p:nvPicPr>
          <p:cNvPr id="3" name="Billede 2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77" r="64120" b="13393"/>
          <a:stretch/>
        </p:blipFill>
        <p:spPr>
          <a:xfrm>
            <a:off x="3884035" y="1080000"/>
            <a:ext cx="4423930" cy="43316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08743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82B50-BD25-2A46-87EF-F4C2D6BF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Arten på billedet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7" t="31746" r="20539" b="6793"/>
          <a:stretch/>
        </p:blipFill>
        <p:spPr>
          <a:xfrm>
            <a:off x="4558937" y="1080000"/>
            <a:ext cx="3074126" cy="42149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78212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82B50-BD25-2A46-87EF-F4C2D6BF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Hvad er kronvildt?</a:t>
            </a:r>
          </a:p>
        </p:txBody>
      </p:sp>
      <p:pic>
        <p:nvPicPr>
          <p:cNvPr id="3" name="Billede 2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7" t="31746" r="20539" b="6793"/>
          <a:stretch/>
        </p:blipFill>
        <p:spPr>
          <a:xfrm>
            <a:off x="4558937" y="1080000"/>
            <a:ext cx="3074126" cy="42149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71611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82B50-BD25-2A46-87EF-F4C2D6BF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Dyrets art og køn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107" y="1080000"/>
            <a:ext cx="5903784" cy="3925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49670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82B50-BD25-2A46-87EF-F4C2D6BF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Hvad er dåhjort?</a:t>
            </a:r>
          </a:p>
        </p:txBody>
      </p:sp>
      <p:pic>
        <p:nvPicPr>
          <p:cNvPr id="3" name="Billed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107" y="1080000"/>
            <a:ext cx="5903784" cy="3925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2933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82B50-BD25-2A46-87EF-F4C2D6BF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Hvad er vildsvin?</a:t>
            </a:r>
          </a:p>
        </p:txBody>
      </p:sp>
      <p:pic>
        <p:nvPicPr>
          <p:cNvPr id="3" name="Billede 2">
            <a:hlinkClick r:id="rId2" action="ppaction://hlinksldjump"/>
            <a:extLst>
              <a:ext uri="{FF2B5EF4-FFF2-40B4-BE49-F238E27FC236}">
                <a16:creationId xmlns:a16="http://schemas.microsoft.com/office/drawing/2014/main" id="{D7DE6789-EBF1-D34A-BC39-44658B5FD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638" y="1080000"/>
            <a:ext cx="5028910" cy="377168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4563085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82B50-BD25-2A46-87EF-F4C2D6BF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Art og køn på billedet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2" t="41778" r="68191" b="41841"/>
          <a:stretch/>
        </p:blipFill>
        <p:spPr>
          <a:xfrm>
            <a:off x="4318361" y="1080000"/>
            <a:ext cx="3555275" cy="3397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2396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82B50-BD25-2A46-87EF-F4C2D6BF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Hvad er en gråand andrik?</a:t>
            </a:r>
          </a:p>
        </p:txBody>
      </p:sp>
      <p:pic>
        <p:nvPicPr>
          <p:cNvPr id="3" name="Billede 2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2" t="41778" r="68191" b="41841"/>
          <a:stretch/>
        </p:blipFill>
        <p:spPr>
          <a:xfrm>
            <a:off x="4318362" y="1080000"/>
            <a:ext cx="3555275" cy="3397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8533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82B50-BD25-2A46-87EF-F4C2D6BF3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80000"/>
            <a:ext cx="10515600" cy="833381"/>
          </a:xfrm>
        </p:spPr>
        <p:txBody>
          <a:bodyPr>
            <a:normAutofit/>
          </a:bodyPr>
          <a:lstStyle/>
          <a:p>
            <a:pPr algn="ctr"/>
            <a:r>
              <a:rPr lang="da-DK" dirty="0">
                <a:latin typeface="+mn-lt"/>
              </a:rPr>
              <a:t>Jagtform, hvor man på en kæde afsøger mark eller eng for harer</a:t>
            </a:r>
          </a:p>
        </p:txBody>
      </p:sp>
      <p:pic>
        <p:nvPicPr>
          <p:cNvPr id="3" name="Billed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243" y="1080000"/>
            <a:ext cx="6005513" cy="4003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5490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82B50-BD25-2A46-87EF-F4C2D6BF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a-DK" dirty="0"/>
              <a:t>Hvad er haretramp eller trampejagt?</a:t>
            </a:r>
          </a:p>
        </p:txBody>
      </p:sp>
      <p:pic>
        <p:nvPicPr>
          <p:cNvPr id="3" name="Billed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242" y="1080000"/>
            <a:ext cx="6005513" cy="4003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50182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82B50-BD25-2A46-87EF-F4C2D6BF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a-DK" dirty="0"/>
              <a:t>Jagtform, hvor jægeren med riffel sniger sig rundt i terrænet efter vildt</a:t>
            </a:r>
          </a:p>
        </p:txBody>
      </p:sp>
      <p:pic>
        <p:nvPicPr>
          <p:cNvPr id="5" name="Billede 4">
            <a:hlinkClick r:id="rId2" action="ppaction://hlinksldjump"/>
            <a:extLst>
              <a:ext uri="{FF2B5EF4-FFF2-40B4-BE49-F238E27FC236}">
                <a16:creationId xmlns:a16="http://schemas.microsoft.com/office/drawing/2014/main" id="{DA07E80F-8046-473D-94E1-F33161D31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707" y="1080000"/>
            <a:ext cx="6319471" cy="40129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5225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82B50-BD25-2A46-87EF-F4C2D6BF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Hvad er </a:t>
            </a:r>
            <a:r>
              <a:rPr lang="da-DK" dirty="0" err="1"/>
              <a:t>pürchjagt</a:t>
            </a:r>
            <a:r>
              <a:rPr lang="da-DK" dirty="0"/>
              <a:t>?</a:t>
            </a:r>
          </a:p>
        </p:txBody>
      </p:sp>
      <p:pic>
        <p:nvPicPr>
          <p:cNvPr id="5" name="Billede 4">
            <a:hlinkClick r:id="rId2" action="ppaction://hlinksldjump"/>
            <a:extLst>
              <a:ext uri="{FF2B5EF4-FFF2-40B4-BE49-F238E27FC236}">
                <a16:creationId xmlns:a16="http://schemas.microsoft.com/office/drawing/2014/main" id="{18D40619-CDEA-4937-9D42-781B0411F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707" y="1080000"/>
            <a:ext cx="6319471" cy="40129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55109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82B50-BD25-2A46-87EF-F4C2D6BF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a-DK" sz="4000" dirty="0"/>
              <a:t>Jagtform, hvor jægeren venter på at vildtet kommer frem</a:t>
            </a:r>
          </a:p>
        </p:txBody>
      </p:sp>
      <p:pic>
        <p:nvPicPr>
          <p:cNvPr id="3" name="Billede 2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1" b="10134"/>
          <a:stretch/>
        </p:blipFill>
        <p:spPr>
          <a:xfrm>
            <a:off x="4414837" y="1080000"/>
            <a:ext cx="3362325" cy="3765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40563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82B50-BD25-2A46-87EF-F4C2D6BF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Hvad er anstandsjagt?</a:t>
            </a:r>
          </a:p>
        </p:txBody>
      </p:sp>
      <p:pic>
        <p:nvPicPr>
          <p:cNvPr id="4" name="Billede 3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1" b="10134"/>
          <a:stretch/>
        </p:blipFill>
        <p:spPr>
          <a:xfrm>
            <a:off x="4414837" y="1080000"/>
            <a:ext cx="3362325" cy="3765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10260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82B50-BD25-2A46-87EF-F4C2D6BF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Ceremonien, hvor det nedlagte æres</a:t>
            </a:r>
          </a:p>
        </p:txBody>
      </p:sp>
      <p:pic>
        <p:nvPicPr>
          <p:cNvPr id="3" name="Billed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080000"/>
            <a:ext cx="6248400" cy="416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39120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82B50-BD25-2A46-87EF-F4C2D6BF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Hvad er parade?</a:t>
            </a:r>
          </a:p>
        </p:txBody>
      </p:sp>
      <p:pic>
        <p:nvPicPr>
          <p:cNvPr id="3" name="Billed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080000"/>
            <a:ext cx="6248400" cy="416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8660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88A1123E-D752-8046-A81E-CA695139B2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30" t="23871" r="15215" b="21721"/>
          <a:stretch/>
        </p:blipFill>
        <p:spPr>
          <a:xfrm>
            <a:off x="3802427" y="1080000"/>
            <a:ext cx="4970206" cy="3731343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B0182B50-BD25-2A46-87EF-F4C2D6BF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Ord for rådyr i flok</a:t>
            </a:r>
          </a:p>
        </p:txBody>
      </p:sp>
    </p:spTree>
    <p:extLst>
      <p:ext uri="{BB962C8B-B14F-4D97-AF65-F5344CB8AC3E}">
        <p14:creationId xmlns:p14="http://schemas.microsoft.com/office/powerpoint/2010/main" val="35128054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82B50-BD25-2A46-87EF-F4C2D6BF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a-DK" sz="4000" dirty="0"/>
              <a:t>Jagtlederens instruktioner for dagens jagt</a:t>
            </a:r>
          </a:p>
        </p:txBody>
      </p:sp>
      <p:pic>
        <p:nvPicPr>
          <p:cNvPr id="3" name="Billed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079" y="1080000"/>
            <a:ext cx="5499841" cy="4125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68541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82B50-BD25-2A46-87EF-F4C2D6BF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Hvad er parole?</a:t>
            </a:r>
          </a:p>
        </p:txBody>
      </p:sp>
      <p:pic>
        <p:nvPicPr>
          <p:cNvPr id="3" name="Billed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079" y="1080000"/>
            <a:ext cx="5499841" cy="4125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01288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82B50-BD25-2A46-87EF-F4C2D6BF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Arten på dette billede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764" y="1080000"/>
            <a:ext cx="4946469" cy="37098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51563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82B50-BD25-2A46-87EF-F4C2D6BF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Hvad er en spidsand?</a:t>
            </a:r>
          </a:p>
        </p:txBody>
      </p:sp>
      <p:pic>
        <p:nvPicPr>
          <p:cNvPr id="3" name="Billed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765" y="1080000"/>
            <a:ext cx="4946469" cy="37098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54615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82B50-BD25-2A46-87EF-F4C2D6BF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Arten på dette billede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8" t="35429" r="25809" b="21777"/>
          <a:stretch/>
        </p:blipFill>
        <p:spPr>
          <a:xfrm>
            <a:off x="3579222" y="1080000"/>
            <a:ext cx="5033555" cy="35938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98735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82B50-BD25-2A46-87EF-F4C2D6BF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Hvad er en krikand?</a:t>
            </a:r>
          </a:p>
        </p:txBody>
      </p:sp>
      <p:pic>
        <p:nvPicPr>
          <p:cNvPr id="3" name="Billede 2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8" t="35429" r="25809" b="21777"/>
          <a:stretch/>
        </p:blipFill>
        <p:spPr>
          <a:xfrm>
            <a:off x="3579222" y="1080000"/>
            <a:ext cx="5033555" cy="35938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4450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82B50-BD25-2A46-87EF-F4C2D6BF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Arten på dette billede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7" t="23746" r="21619" b="25334"/>
          <a:stretch/>
        </p:blipFill>
        <p:spPr>
          <a:xfrm>
            <a:off x="3640183" y="1080000"/>
            <a:ext cx="4911634" cy="34921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51243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82B50-BD25-2A46-87EF-F4C2D6BF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Hvad er en pibeand (brunnakke)?</a:t>
            </a:r>
          </a:p>
        </p:txBody>
      </p:sp>
      <p:pic>
        <p:nvPicPr>
          <p:cNvPr id="3" name="Billede 2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7" t="23746" r="21619" b="25334"/>
          <a:stretch/>
        </p:blipFill>
        <p:spPr>
          <a:xfrm>
            <a:off x="3640183" y="1080000"/>
            <a:ext cx="4911634" cy="34921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57345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82B50-BD25-2A46-87EF-F4C2D6BF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Arten på dette billede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2" t="22603" r="16666" b="21270"/>
          <a:stretch/>
        </p:blipFill>
        <p:spPr>
          <a:xfrm>
            <a:off x="3509554" y="1080000"/>
            <a:ext cx="5172891" cy="38491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98024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82B50-BD25-2A46-87EF-F4C2D6BF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Hvad er en skeand?</a:t>
            </a:r>
          </a:p>
        </p:txBody>
      </p:sp>
      <p:pic>
        <p:nvPicPr>
          <p:cNvPr id="3" name="Billede 2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2" t="22603" r="16666" b="21270"/>
          <a:stretch/>
        </p:blipFill>
        <p:spPr>
          <a:xfrm>
            <a:off x="3509554" y="1080000"/>
            <a:ext cx="5172891" cy="38491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7083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82B50-BD25-2A46-87EF-F4C2D6BF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Hvad er spring?</a:t>
            </a:r>
          </a:p>
        </p:txBody>
      </p:sp>
      <p:pic>
        <p:nvPicPr>
          <p:cNvPr id="4" name="Billede 3">
            <a:hlinkClick r:id="rId2" action="ppaction://hlinksldjump"/>
            <a:extLst>
              <a:ext uri="{FF2B5EF4-FFF2-40B4-BE49-F238E27FC236}">
                <a16:creationId xmlns:a16="http://schemas.microsoft.com/office/drawing/2014/main" id="{7F7E020A-14C0-C745-94DA-91667E3CFD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30" t="23871" r="15215" b="21721"/>
          <a:stretch/>
        </p:blipFill>
        <p:spPr>
          <a:xfrm>
            <a:off x="3811112" y="1080000"/>
            <a:ext cx="4970206" cy="373134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1634825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82B50-BD25-2A46-87EF-F4C2D6BF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Arten på dette billede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0" t="27554" r="18191" b="23048"/>
          <a:stretch/>
        </p:blipFill>
        <p:spPr>
          <a:xfrm>
            <a:off x="2895600" y="1080000"/>
            <a:ext cx="6400800" cy="33876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38175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82B50-BD25-2A46-87EF-F4C2D6BF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Hvad er en knarand?</a:t>
            </a:r>
          </a:p>
        </p:txBody>
      </p:sp>
      <p:pic>
        <p:nvPicPr>
          <p:cNvPr id="3" name="Billede 2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0" t="27554" r="18191" b="23048"/>
          <a:stretch/>
        </p:blipFill>
        <p:spPr>
          <a:xfrm>
            <a:off x="2895600" y="1080000"/>
            <a:ext cx="6400800" cy="33876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37268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82B50-BD25-2A46-87EF-F4C2D6BF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Arten på dette billede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37" y="1080000"/>
            <a:ext cx="5207725" cy="39057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4535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82B50-BD25-2A46-87EF-F4C2D6BF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Hvad er en gråkrage?</a:t>
            </a:r>
          </a:p>
        </p:txBody>
      </p:sp>
      <p:pic>
        <p:nvPicPr>
          <p:cNvPr id="3" name="Billed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37" y="1080000"/>
            <a:ext cx="5207725" cy="39057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66940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82B50-BD25-2A46-87EF-F4C2D6BF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Arten på dette billede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9" t="21951" r="30626" b="40081"/>
          <a:stretch/>
        </p:blipFill>
        <p:spPr>
          <a:xfrm>
            <a:off x="3635829" y="1080000"/>
            <a:ext cx="4920342" cy="40196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0540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82B50-BD25-2A46-87EF-F4C2D6BF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Hvad er en allike?</a:t>
            </a:r>
          </a:p>
        </p:txBody>
      </p:sp>
      <p:pic>
        <p:nvPicPr>
          <p:cNvPr id="3" name="Billede 2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9" t="21951" r="30626" b="40081"/>
          <a:stretch/>
        </p:blipFill>
        <p:spPr>
          <a:xfrm>
            <a:off x="3635829" y="1080000"/>
            <a:ext cx="4920342" cy="40196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7373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82B50-BD25-2A46-87EF-F4C2D6BF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Arten på dette billede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72" t="28191" r="24951" b="23428"/>
          <a:stretch/>
        </p:blipFill>
        <p:spPr>
          <a:xfrm>
            <a:off x="3653245" y="1080000"/>
            <a:ext cx="4885510" cy="39858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94084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82B50-BD25-2A46-87EF-F4C2D6BF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Hvad er en husskade?</a:t>
            </a:r>
          </a:p>
        </p:txBody>
      </p:sp>
      <p:pic>
        <p:nvPicPr>
          <p:cNvPr id="3" name="Billede 2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72" t="28191" r="24951" b="23428"/>
          <a:stretch/>
        </p:blipFill>
        <p:spPr>
          <a:xfrm>
            <a:off x="3653245" y="1080000"/>
            <a:ext cx="4885510" cy="39858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32281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82B50-BD25-2A46-87EF-F4C2D6BF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Arten på dette billede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7" t="26540" r="23266" b="20467"/>
          <a:stretch/>
        </p:blipFill>
        <p:spPr>
          <a:xfrm>
            <a:off x="3374570" y="1080000"/>
            <a:ext cx="5442859" cy="36343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00518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82B50-BD25-2A46-87EF-F4C2D6BF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Hvad er en råge?</a:t>
            </a:r>
          </a:p>
        </p:txBody>
      </p:sp>
      <p:pic>
        <p:nvPicPr>
          <p:cNvPr id="4" name="Billede 3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7" t="26540" r="23266" b="20467"/>
          <a:stretch/>
        </p:blipFill>
        <p:spPr>
          <a:xfrm>
            <a:off x="3374570" y="1080000"/>
            <a:ext cx="5442859" cy="36343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0418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82B50-BD25-2A46-87EF-F4C2D6BF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En rudel af…</a:t>
            </a:r>
          </a:p>
        </p:txBody>
      </p:sp>
      <p:pic>
        <p:nvPicPr>
          <p:cNvPr id="3" name="Billed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168" y="1080000"/>
            <a:ext cx="5485663" cy="36445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13557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82B50-BD25-2A46-87EF-F4C2D6BF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Arterne på dette billede</a:t>
            </a:r>
          </a:p>
        </p:txBody>
      </p:sp>
      <p:pic>
        <p:nvPicPr>
          <p:cNvPr id="3" name="Billede 2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3" t="23758" r="27410" b="18603"/>
          <a:stretch/>
        </p:blipFill>
        <p:spPr>
          <a:xfrm>
            <a:off x="2817222" y="1080000"/>
            <a:ext cx="6557556" cy="39528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2813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82B50-BD25-2A46-87EF-F4C2D6BF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Hvad er gråkrage og sortkrage?</a:t>
            </a:r>
          </a:p>
        </p:txBody>
      </p:sp>
      <p:pic>
        <p:nvPicPr>
          <p:cNvPr id="4" name="Billede 3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3" t="23758" r="27410" b="18603"/>
          <a:stretch/>
        </p:blipFill>
        <p:spPr>
          <a:xfrm>
            <a:off x="2817222" y="1080000"/>
            <a:ext cx="6557556" cy="39528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6097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82B50-BD25-2A46-87EF-F4C2D6BF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Hvad er </a:t>
            </a:r>
            <a:r>
              <a:rPr lang="da-DK" dirty="0" err="1"/>
              <a:t>sikavildt</a:t>
            </a:r>
            <a:r>
              <a:rPr lang="da-DK" dirty="0"/>
              <a:t>?</a:t>
            </a:r>
          </a:p>
        </p:txBody>
      </p:sp>
      <p:pic>
        <p:nvPicPr>
          <p:cNvPr id="3" name="Billed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168" y="1080000"/>
            <a:ext cx="5485663" cy="36445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7974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82B50-BD25-2A46-87EF-F4C2D6BF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En rudel af …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637" y="1080000"/>
            <a:ext cx="5614005" cy="37403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6180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82B50-BD25-2A46-87EF-F4C2D6BF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Hvad er dåvildt?</a:t>
            </a:r>
          </a:p>
        </p:txBody>
      </p:sp>
      <p:pic>
        <p:nvPicPr>
          <p:cNvPr id="3" name="Billed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637" y="1080000"/>
            <a:ext cx="5614005" cy="37403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9170622"/>
      </p:ext>
    </p:extLst>
  </p:cSld>
  <p:clrMapOvr>
    <a:masterClrMapping/>
  </p:clrMapOvr>
</p:sld>
</file>

<file path=ppt/theme/theme1.xml><?xml version="1.0" encoding="utf-8"?>
<a:theme xmlns:a="http://schemas.openxmlformats.org/drawingml/2006/main" name="DJ">
  <a:themeElements>
    <a:clrScheme name="DJ farver">
      <a:dk1>
        <a:sysClr val="windowText" lastClr="000000"/>
      </a:dk1>
      <a:lt1>
        <a:sysClr val="window" lastClr="FFFFFF"/>
      </a:lt1>
      <a:dk2>
        <a:srgbClr val="6F7C4F"/>
      </a:dk2>
      <a:lt2>
        <a:srgbClr val="F6F6F6"/>
      </a:lt2>
      <a:accent1>
        <a:srgbClr val="385767"/>
      </a:accent1>
      <a:accent2>
        <a:srgbClr val="F39200"/>
      </a:accent2>
      <a:accent3>
        <a:srgbClr val="8E3E4F"/>
      </a:accent3>
      <a:accent4>
        <a:srgbClr val="5C858E"/>
      </a:accent4>
      <a:accent5>
        <a:srgbClr val="9BAAB1"/>
      </a:accent5>
      <a:accent6>
        <a:srgbClr val="292F1B"/>
      </a:accent6>
      <a:hlink>
        <a:srgbClr val="DAD2BB"/>
      </a:hlink>
      <a:folHlink>
        <a:srgbClr val="B5A588"/>
      </a:folHlink>
    </a:clrScheme>
    <a:fontScheme name="DJ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J" id="{BCAA917E-352E-4881-B8D3-C91C4C3C4049}" vid="{FAA9BD66-A3A5-45C3-98A0-124F6B37278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DJ</Template>
  <TotalTime>1794</TotalTime>
  <Words>352</Words>
  <Application>Microsoft Office PowerPoint</Application>
  <PresentationFormat>Widescreen</PresentationFormat>
  <Paragraphs>97</Paragraphs>
  <Slides>61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61</vt:i4>
      </vt:variant>
    </vt:vector>
  </HeadingPairs>
  <TitlesOfParts>
    <vt:vector size="64" baseType="lpstr">
      <vt:lpstr>Arial</vt:lpstr>
      <vt:lpstr>Trebuchet MS</vt:lpstr>
      <vt:lpstr>DJ</vt:lpstr>
      <vt:lpstr>PowerPoint-præsentation</vt:lpstr>
      <vt:lpstr>Disse dyr optræder i rotter</vt:lpstr>
      <vt:lpstr>Hvad er vildsvin?</vt:lpstr>
      <vt:lpstr>Ord for rådyr i flok</vt:lpstr>
      <vt:lpstr>Hvad er spring?</vt:lpstr>
      <vt:lpstr>En rudel af…</vt:lpstr>
      <vt:lpstr>Hvad er sikavildt?</vt:lpstr>
      <vt:lpstr>En rudel af …</vt:lpstr>
      <vt:lpstr>Hvad er dåvildt?</vt:lpstr>
      <vt:lpstr>En rudel af …</vt:lpstr>
      <vt:lpstr>Hvad er kronvildt?</vt:lpstr>
      <vt:lpstr>Størst tilladte kaliber til hagljagt i Danmark</vt:lpstr>
      <vt:lpstr>Hvad er kaliber 12?</vt:lpstr>
      <vt:lpstr>Sikkerhedsafstanden på denne patron</vt:lpstr>
      <vt:lpstr>Hvad er 300m?</vt:lpstr>
      <vt:lpstr>Sikkerhedsafstanden på denne patron</vt:lpstr>
      <vt:lpstr>Hvad er 325m?</vt:lpstr>
      <vt:lpstr>Styrende for haglsværmens størrelse</vt:lpstr>
      <vt:lpstr>Hvad er trangboring (chokes)?</vt:lpstr>
      <vt:lpstr>Den mindste kaliber haglgevær man må skyde råvildt med i Danmark</vt:lpstr>
      <vt:lpstr>Hvad er kaliber 20?</vt:lpstr>
      <vt:lpstr>Arten på billedet</vt:lpstr>
      <vt:lpstr>Hvad er råvildt?</vt:lpstr>
      <vt:lpstr>Arten på billedet</vt:lpstr>
      <vt:lpstr>Hvad er sikavildt?</vt:lpstr>
      <vt:lpstr>Arten på billedet</vt:lpstr>
      <vt:lpstr>Hvad er kronvildt?</vt:lpstr>
      <vt:lpstr>Dyrets art og køn</vt:lpstr>
      <vt:lpstr>Hvad er dåhjort?</vt:lpstr>
      <vt:lpstr>Art og køn på billedet</vt:lpstr>
      <vt:lpstr>Hvad er en gråand andrik?</vt:lpstr>
      <vt:lpstr>Jagtform, hvor man på en kæde afsøger mark eller eng for harer</vt:lpstr>
      <vt:lpstr>Hvad er haretramp eller trampejagt?</vt:lpstr>
      <vt:lpstr>Jagtform, hvor jægeren med riffel sniger sig rundt i terrænet efter vildt</vt:lpstr>
      <vt:lpstr>Hvad er pürchjagt?</vt:lpstr>
      <vt:lpstr>Jagtform, hvor jægeren venter på at vildtet kommer frem</vt:lpstr>
      <vt:lpstr>Hvad er anstandsjagt?</vt:lpstr>
      <vt:lpstr>Ceremonien, hvor det nedlagte æres</vt:lpstr>
      <vt:lpstr>Hvad er parade?</vt:lpstr>
      <vt:lpstr>Jagtlederens instruktioner for dagens jagt</vt:lpstr>
      <vt:lpstr>Hvad er parole?</vt:lpstr>
      <vt:lpstr>Arten på dette billede</vt:lpstr>
      <vt:lpstr>Hvad er en spidsand?</vt:lpstr>
      <vt:lpstr>Arten på dette billede</vt:lpstr>
      <vt:lpstr>Hvad er en krikand?</vt:lpstr>
      <vt:lpstr>Arten på dette billede</vt:lpstr>
      <vt:lpstr>Hvad er en pibeand (brunnakke)?</vt:lpstr>
      <vt:lpstr>Arten på dette billede</vt:lpstr>
      <vt:lpstr>Hvad er en skeand?</vt:lpstr>
      <vt:lpstr>Arten på dette billede</vt:lpstr>
      <vt:lpstr>Hvad er en knarand?</vt:lpstr>
      <vt:lpstr>Arten på dette billede</vt:lpstr>
      <vt:lpstr>Hvad er en gråkrage?</vt:lpstr>
      <vt:lpstr>Arten på dette billede</vt:lpstr>
      <vt:lpstr>Hvad er en allike?</vt:lpstr>
      <vt:lpstr>Arten på dette billede</vt:lpstr>
      <vt:lpstr>Hvad er en husskade?</vt:lpstr>
      <vt:lpstr>Arten på dette billede</vt:lpstr>
      <vt:lpstr>Hvad er en råge?</vt:lpstr>
      <vt:lpstr>Arterne på dette billede</vt:lpstr>
      <vt:lpstr>Hvad er gråkrage og sortkrage?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Microsoft Office-bruger</dc:creator>
  <cp:lastModifiedBy>Mads Peter Spanggaard Dragsbæk</cp:lastModifiedBy>
  <cp:revision>51</cp:revision>
  <cp:lastPrinted>2018-12-14T08:36:17Z</cp:lastPrinted>
  <dcterms:created xsi:type="dcterms:W3CDTF">2018-03-17T16:34:53Z</dcterms:created>
  <dcterms:modified xsi:type="dcterms:W3CDTF">2021-10-18T19:07:57Z</dcterms:modified>
</cp:coreProperties>
</file>